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9" r:id="rId5"/>
    <p:sldId id="258" r:id="rId6"/>
    <p:sldId id="264" r:id="rId7"/>
    <p:sldId id="261" r:id="rId8"/>
    <p:sldId id="262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86" d="100"/>
          <a:sy n="86" d="100"/>
        </p:scale>
        <p:origin x="62" y="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79924-BFBE-418F-81B4-DE658BD97E22}" type="datetimeFigureOut">
              <a:rPr lang="de-DE" smtClean="0"/>
              <a:t>12.04.2015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A1A5-F5F3-4AB8-B301-C7DE9C6BAD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735501"/>
      </p:ext>
    </p:extLst>
  </p:cSld>
  <p:clrMapOvr>
    <a:masterClrMapping/>
  </p:clrMapOvr>
  <p:transition spd="slow" advClick="0" advTm="1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79924-BFBE-418F-81B4-DE658BD97E22}" type="datetimeFigureOut">
              <a:rPr lang="de-DE" smtClean="0"/>
              <a:t>12.04.2015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A1A5-F5F3-4AB8-B301-C7DE9C6BAD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2337715"/>
      </p:ext>
    </p:extLst>
  </p:cSld>
  <p:clrMapOvr>
    <a:masterClrMapping/>
  </p:clrMapOvr>
  <p:transition spd="slow" advClick="0" advTm="1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79924-BFBE-418F-81B4-DE658BD97E22}" type="datetimeFigureOut">
              <a:rPr lang="de-DE" smtClean="0"/>
              <a:t>12.04.2015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A1A5-F5F3-4AB8-B301-C7DE9C6BAD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7264750"/>
      </p:ext>
    </p:extLst>
  </p:cSld>
  <p:clrMapOvr>
    <a:masterClrMapping/>
  </p:clrMapOvr>
  <p:transition spd="slow" advClick="0" advTm="1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79924-BFBE-418F-81B4-DE658BD97E22}" type="datetimeFigureOut">
              <a:rPr lang="de-DE" smtClean="0"/>
              <a:t>12.04.2015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A1A5-F5F3-4AB8-B301-C7DE9C6BAD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7459823"/>
      </p:ext>
    </p:extLst>
  </p:cSld>
  <p:clrMapOvr>
    <a:masterClrMapping/>
  </p:clrMapOvr>
  <p:transition spd="slow" advClick="0" advTm="1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79924-BFBE-418F-81B4-DE658BD97E22}" type="datetimeFigureOut">
              <a:rPr lang="de-DE" smtClean="0"/>
              <a:t>12.04.2015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A1A5-F5F3-4AB8-B301-C7DE9C6BAD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174933"/>
      </p:ext>
    </p:extLst>
  </p:cSld>
  <p:clrMapOvr>
    <a:masterClrMapping/>
  </p:clrMapOvr>
  <p:transition spd="slow" advClick="0" advTm="1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79924-BFBE-418F-81B4-DE658BD97E22}" type="datetimeFigureOut">
              <a:rPr lang="de-DE" smtClean="0"/>
              <a:t>12.04.2015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A1A5-F5F3-4AB8-B301-C7DE9C6BAD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1672307"/>
      </p:ext>
    </p:extLst>
  </p:cSld>
  <p:clrMapOvr>
    <a:masterClrMapping/>
  </p:clrMapOvr>
  <p:transition spd="slow" advClick="0" advTm="1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79924-BFBE-418F-81B4-DE658BD97E22}" type="datetimeFigureOut">
              <a:rPr lang="de-DE" smtClean="0"/>
              <a:t>12.04.2015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A1A5-F5F3-4AB8-B301-C7DE9C6BAD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4153"/>
      </p:ext>
    </p:extLst>
  </p:cSld>
  <p:clrMapOvr>
    <a:masterClrMapping/>
  </p:clrMapOvr>
  <p:transition spd="slow" advClick="0" advTm="1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79924-BFBE-418F-81B4-DE658BD97E22}" type="datetimeFigureOut">
              <a:rPr lang="de-DE" smtClean="0"/>
              <a:t>12.04.2015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A1A5-F5F3-4AB8-B301-C7DE9C6BAD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6940851"/>
      </p:ext>
    </p:extLst>
  </p:cSld>
  <p:clrMapOvr>
    <a:masterClrMapping/>
  </p:clrMapOvr>
  <p:transition spd="slow" advClick="0" advTm="1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79924-BFBE-418F-81B4-DE658BD97E22}" type="datetimeFigureOut">
              <a:rPr lang="de-DE" smtClean="0"/>
              <a:t>12.04.2015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A1A5-F5F3-4AB8-B301-C7DE9C6BAD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5564615"/>
      </p:ext>
    </p:extLst>
  </p:cSld>
  <p:clrMapOvr>
    <a:masterClrMapping/>
  </p:clrMapOvr>
  <p:transition spd="slow" advClick="0" advTm="1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79924-BFBE-418F-81B4-DE658BD97E22}" type="datetimeFigureOut">
              <a:rPr lang="de-DE" smtClean="0"/>
              <a:t>12.04.2015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A1A5-F5F3-4AB8-B301-C7DE9C6BAD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2146956"/>
      </p:ext>
    </p:extLst>
  </p:cSld>
  <p:clrMapOvr>
    <a:masterClrMapping/>
  </p:clrMapOvr>
  <p:transition spd="slow" advClick="0" advTm="1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79924-BFBE-418F-81B4-DE658BD97E22}" type="datetimeFigureOut">
              <a:rPr lang="de-DE" smtClean="0"/>
              <a:t>12.04.2015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A1A5-F5F3-4AB8-B301-C7DE9C6BAD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618383"/>
      </p:ext>
    </p:extLst>
  </p:cSld>
  <p:clrMapOvr>
    <a:masterClrMapping/>
  </p:clrMapOvr>
  <p:transition spd="slow" advClick="0" advTm="1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79924-BFBE-418F-81B4-DE658BD97E22}" type="datetimeFigureOut">
              <a:rPr lang="de-DE" smtClean="0"/>
              <a:t>12.04.2015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DA1A5-F5F3-4AB8-B301-C7DE9C6BAD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89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5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2040686" y="233013"/>
            <a:ext cx="8163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Mauthausenexkursion 2015</a:t>
            </a:r>
            <a:endParaRPr lang="de-DE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97763" y="1461675"/>
            <a:ext cx="94251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Wie jedes Jahr haben sich auch heuer wieder die 4. Klassen mit den Geschichtelehrerinnen Brigitte Hofer und Gertrude Neidhart mit dem Thema Nationalsozialismus und seinen Folgen auseinandergesetzt.</a:t>
            </a:r>
            <a:endParaRPr lang="de-DE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97763" y="372193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Die vierten Klassen der NMS (Neuen Mittelschule) Weyer fuhren daher am    9. April 2015 ins Konzentrationslager Mauthausen. </a:t>
            </a:r>
            <a:endParaRPr lang="de-DE" sz="28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48" y="0"/>
            <a:ext cx="9340441" cy="70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42693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288088" y="385724"/>
            <a:ext cx="80597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Mauthausenexkursion</a:t>
            </a:r>
            <a:r>
              <a:rPr lang="de-DE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de-DE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2015</a:t>
            </a:r>
            <a:endParaRPr lang="de-DE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4867"/>
            <a:ext cx="6093649" cy="457023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649" y="1694867"/>
            <a:ext cx="6024149" cy="451811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959275" y="6195617"/>
            <a:ext cx="2091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Klagemauer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811399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288088" y="385724"/>
            <a:ext cx="80597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Mauthausenexkursion</a:t>
            </a:r>
            <a:r>
              <a:rPr lang="de-DE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de-DE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2015</a:t>
            </a:r>
            <a:endParaRPr lang="de-DE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6509"/>
            <a:ext cx="6242304" cy="468172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96" y="1496509"/>
            <a:ext cx="6242304" cy="468172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74551" y="6181585"/>
            <a:ext cx="2091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Klagemauer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831568" y="6104082"/>
            <a:ext cx="3248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Weg zur Todesstiege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41834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288088" y="385724"/>
            <a:ext cx="80597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Mauthausenexkursion</a:t>
            </a:r>
            <a:r>
              <a:rPr lang="de-DE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de-DE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2015</a:t>
            </a:r>
            <a:endParaRPr lang="de-DE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" y="1469876"/>
            <a:ext cx="6242304" cy="468172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912" y="1106838"/>
            <a:ext cx="4255481" cy="567397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121" y="6257593"/>
            <a:ext cx="7455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Steinbruch + Denkmal Fallschirmspringer-Wand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729092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288088" y="385724"/>
            <a:ext cx="80597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Mauthausenexkursion</a:t>
            </a:r>
            <a:r>
              <a:rPr lang="de-DE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de-DE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2015</a:t>
            </a:r>
            <a:endParaRPr lang="de-DE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7631837" y="1573541"/>
            <a:ext cx="45601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Jede Klasse wurde durch kompetente </a:t>
            </a:r>
            <a:r>
              <a:rPr lang="de-DE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BegleiterInnen</a:t>
            </a:r>
            <a:r>
              <a:rPr lang="de-DE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durch die Gedächtnisstätte geführt und erlebte eine sehr informative und anschauliche Führung.</a:t>
            </a:r>
            <a:endParaRPr lang="de-DE" sz="2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0" y="1309054"/>
            <a:ext cx="7228554" cy="542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50348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288088" y="385724"/>
            <a:ext cx="80597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Mauthausenexkursion</a:t>
            </a:r>
            <a:r>
              <a:rPr lang="de-DE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de-DE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2015</a:t>
            </a:r>
            <a:endParaRPr lang="de-DE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92" y="1128970"/>
            <a:ext cx="7572652" cy="567948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80" y="0"/>
            <a:ext cx="9174121" cy="688059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675123" y="179675"/>
            <a:ext cx="73510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Anschauungsmaterial erleichtert die Vorstellung </a:t>
            </a:r>
            <a:endParaRPr lang="de-DE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947347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288088" y="385724"/>
            <a:ext cx="80597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Mauthausenexkursion</a:t>
            </a:r>
            <a:r>
              <a:rPr lang="de-DE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de-DE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2015</a:t>
            </a:r>
            <a:endParaRPr lang="de-DE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4" y="1309054"/>
            <a:ext cx="7269983" cy="545248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389398" y="1677880"/>
            <a:ext cx="31870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de-DE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SchülerInnen</a:t>
            </a:r>
            <a:r>
              <a:rPr 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erfuhren, dass die SS auch eine eigene </a:t>
            </a:r>
            <a:r>
              <a:rPr lang="de-DE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Fußballmanschaft</a:t>
            </a:r>
            <a:r>
              <a:rPr 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hatte, die auch Meisterschaftsspiele in </a:t>
            </a:r>
            <a:r>
              <a:rPr lang="de-DE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 </a:t>
            </a:r>
            <a:r>
              <a:rPr lang="de-DE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höchsten </a:t>
            </a:r>
            <a:r>
              <a:rPr 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Liga spielte.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991775" y="6258757"/>
            <a:ext cx="63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4a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41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wipe/>
      </p:transition>
    </mc:Choice>
    <mc:Fallback xmlns="">
      <p:transition spd="slow" advClick="0" advTm="1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288088" y="385724"/>
            <a:ext cx="80597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Mauthausenexkursion</a:t>
            </a:r>
            <a:r>
              <a:rPr lang="de-DE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de-DE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2015</a:t>
            </a:r>
            <a:endParaRPr lang="de-DE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773" y="1458778"/>
            <a:ext cx="7198962" cy="539922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191716" y="2456903"/>
            <a:ext cx="28408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Die ehemalige </a:t>
            </a:r>
            <a:r>
              <a:rPr lang="de-DE" sz="2800" dirty="0" err="1" smtClean="0"/>
              <a:t>Fußballmanschaft</a:t>
            </a:r>
            <a:r>
              <a:rPr lang="de-DE" sz="2800" dirty="0" smtClean="0"/>
              <a:t> der SS </a:t>
            </a:r>
            <a:r>
              <a:rPr lang="de-DE" sz="2800" smtClean="0"/>
              <a:t>vom KZ Mauthausen</a:t>
            </a:r>
            <a:endParaRPr lang="de-DE" sz="2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773" y="1458778"/>
            <a:ext cx="7198962" cy="539922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191716" y="4620355"/>
            <a:ext cx="2624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und der Fußballplatz 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3788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0">
        <p:wipe/>
      </p:transition>
    </mc:Choice>
    <mc:Fallback xmlns="">
      <p:transition spd="slow" advClick="0" advTm="2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288088" y="385724"/>
            <a:ext cx="80597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Mauthausenexkursion</a:t>
            </a:r>
            <a:r>
              <a:rPr lang="de-DE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de-DE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2015</a:t>
            </a:r>
            <a:endParaRPr lang="de-DE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38" y="1309054"/>
            <a:ext cx="7398595" cy="554894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03682" y="1677880"/>
            <a:ext cx="28053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Informationen zu den verschiedenen Denkmälern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651900" y="5912528"/>
            <a:ext cx="63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4b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573267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288088" y="385724"/>
            <a:ext cx="80597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Mauthausenexkursion</a:t>
            </a:r>
            <a:r>
              <a:rPr lang="de-DE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de-DE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2015</a:t>
            </a:r>
            <a:endParaRPr lang="de-DE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91" y="1309054"/>
            <a:ext cx="7353062" cy="551479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956264" y="6300630"/>
            <a:ext cx="63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4c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874493" y="1309054"/>
            <a:ext cx="3968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 Informationen zur Todesstiege und Fallschirmspringerwand </a:t>
            </a:r>
          </a:p>
          <a:p>
            <a:r>
              <a:rPr 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erschüttern noch immer.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0" y="1333520"/>
            <a:ext cx="7365973" cy="552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90626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2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25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288088" y="385724"/>
            <a:ext cx="80597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Mauthausenexkursion</a:t>
            </a:r>
            <a:r>
              <a:rPr lang="de-DE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de-DE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2015</a:t>
            </a:r>
            <a:endParaRPr lang="de-DE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88" y="1292105"/>
            <a:ext cx="6242304" cy="468172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59906" y="5973833"/>
            <a:ext cx="824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Büro vom Lagerkommandanten Franz </a:t>
            </a:r>
            <a:r>
              <a:rPr lang="de-DE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Ziereis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feil nach oben 4"/>
          <p:cNvSpPr/>
          <p:nvPr/>
        </p:nvSpPr>
        <p:spPr>
          <a:xfrm>
            <a:off x="2953916" y="3538330"/>
            <a:ext cx="514905" cy="148257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51" y="1154096"/>
            <a:ext cx="4192649" cy="559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75502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25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288088" y="385724"/>
            <a:ext cx="80597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Mauthausenexkursion</a:t>
            </a:r>
            <a:r>
              <a:rPr lang="de-DE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de-DE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2015</a:t>
            </a:r>
            <a:endParaRPr lang="de-DE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5" y="1152499"/>
            <a:ext cx="7519386" cy="563954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842159" y="2432482"/>
            <a:ext cx="249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Appellplatz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591211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</Words>
  <Application>Microsoft Office PowerPoint</Application>
  <PresentationFormat>Breitbild</PresentationFormat>
  <Paragraphs>31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Gertrude Neidhart</dc:creator>
  <cp:lastModifiedBy>Gertrude Neidhart</cp:lastModifiedBy>
  <cp:revision>10</cp:revision>
  <dcterms:created xsi:type="dcterms:W3CDTF">2015-04-12T09:30:23Z</dcterms:created>
  <dcterms:modified xsi:type="dcterms:W3CDTF">2015-04-12T12:02:09Z</dcterms:modified>
</cp:coreProperties>
</file>